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858000" cy="9144000"/>
  <p:defaultTextStyle>
    <a:defPPr>
      <a:defRPr lang="ru-RU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3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15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08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25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58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52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70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58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80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6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63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7A6E8-0845-4C80-8F29-64FB27750597}" type="datetimeFigureOut">
              <a:rPr lang="ru-RU" smtClean="0"/>
              <a:t>23.01.2025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81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-1155436" y="4387614"/>
            <a:ext cx="6874218" cy="6776619"/>
          </a:xfrm>
          <a:prstGeom prst="ellipse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70873" y="3573010"/>
            <a:ext cx="628380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открывающийся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ресторан требуются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1800" dirty="0" smtClean="0">
              <a:latin typeface="Circe" panose="020B0502020203020203" pitchFamily="34" charset="-52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Повара – универсалы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 2/2 с 19:00 до 07:00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европейская кухня,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по системе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 carte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з/п   85 000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Официанты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 2/2 с 19:00 до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07:00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опыт работы по системе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la carte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з/п 80 000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Бармены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 2/2 с 19:00 до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07:00</a:t>
            </a: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работы не требуется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з/п 80 000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Официальное трудоустройство в ГК «Космос»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Своевременная выплата з/п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Соц. пакет (питание и ДМС)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Circe" panose="020B0502020203020203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90129" y="1232872"/>
            <a:ext cx="66712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ПРИГЛАШАЕМ НА РАБОТУ </a:t>
            </a:r>
          </a:p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В ГОСТИНИЧНЫЙ </a:t>
            </a:r>
          </a:p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КОМПЛЕКС «КОСМОС»</a:t>
            </a:r>
            <a:endParaRPr lang="ru-RU" sz="3200" dirty="0">
              <a:solidFill>
                <a:srgbClr val="00A5B4"/>
              </a:solidFill>
              <a:latin typeface="Circe Bold" panose="020B0602020203020203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90129" y="9717438"/>
            <a:ext cx="6283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Circe" panose="020B0502020203020203" pitchFamily="34" charset="-52"/>
              </a:rPr>
              <a:t>По всем вопросам обращаться по телефонам: </a:t>
            </a:r>
          </a:p>
          <a:p>
            <a:r>
              <a:rPr lang="ru-RU" sz="1600" dirty="0" smtClean="0">
                <a:latin typeface="Circe" panose="020B0502020203020203" pitchFamily="34" charset="-52"/>
              </a:rPr>
              <a:t>+7 (985) 915-41-46,   +7 (915) 347-08-71,     +7 (915)400-07-03</a:t>
            </a:r>
          </a:p>
          <a:p>
            <a:r>
              <a:rPr lang="ru-RU" sz="1200" dirty="0" smtClean="0">
                <a:latin typeface="Circe" panose="020B0502020203020203" pitchFamily="34" charset="-52"/>
              </a:rPr>
              <a:t>                                                                        </a:t>
            </a:r>
            <a:endParaRPr lang="ru-RU" sz="1200" dirty="0">
              <a:latin typeface="Circe" panose="020B0502020203020203" pitchFamily="34" charset="-52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-204798" y="-812696"/>
            <a:ext cx="3122707" cy="3078371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6" r="16376"/>
          <a:stretch/>
        </p:blipFill>
        <p:spPr>
          <a:xfrm>
            <a:off x="718145" y="626826"/>
            <a:ext cx="6498025" cy="6498025"/>
          </a:xfrm>
          <a:prstGeom prst="ellipse">
            <a:avLst/>
          </a:prstGeom>
          <a:ln w="190500" cap="rnd">
            <a:solidFill>
              <a:srgbClr val="00A5B4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Овал 4"/>
          <p:cNvSpPr/>
          <p:nvPr/>
        </p:nvSpPr>
        <p:spPr>
          <a:xfrm>
            <a:off x="5480561" y="541736"/>
            <a:ext cx="1402180" cy="1382272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400" dirty="0"/>
          </a:p>
        </p:txBody>
      </p:sp>
      <p:sp>
        <p:nvSpPr>
          <p:cNvPr id="13" name="Овал 12"/>
          <p:cNvSpPr/>
          <p:nvPr/>
        </p:nvSpPr>
        <p:spPr>
          <a:xfrm>
            <a:off x="4948993" y="7610858"/>
            <a:ext cx="2136920" cy="2106580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22" y="6204500"/>
            <a:ext cx="3987301" cy="39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752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124</Words>
  <Application>Microsoft Office PowerPoint</Application>
  <PresentationFormat>Произвольный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Circe</vt:lpstr>
      <vt:lpstr>Circe Bold</vt:lpstr>
      <vt:lpstr>Times New Roman</vt:lpstr>
      <vt:lpstr>Тема Office</vt:lpstr>
      <vt:lpstr>Презентация PowerPoint</vt:lpstr>
    </vt:vector>
  </TitlesOfParts>
  <Company>Interstate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Свиридова Валерия</dc:creator>
  <cp:lastModifiedBy>Неменок Ирина Юрьевна</cp:lastModifiedBy>
  <cp:revision>15</cp:revision>
  <dcterms:created xsi:type="dcterms:W3CDTF">2023-04-27T09:35:24Z</dcterms:created>
  <dcterms:modified xsi:type="dcterms:W3CDTF">2025-01-23T07:17:43Z</dcterms:modified>
</cp:coreProperties>
</file>