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10691813"/>
  <p:notesSz cx="6858000" cy="9144000"/>
  <p:defaultTextStyle>
    <a:defPPr>
      <a:defRPr lang="ru-RU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B4"/>
    <a:srgbClr val="5757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92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3738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4156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7086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25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9584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152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8709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585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9801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767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663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7A6E8-0845-4C80-8F29-64FB27750597}" type="datetimeFigureOut">
              <a:rPr lang="ru-RU" smtClean="0"/>
              <a:t>11.05.2023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00748-66DC-4774-8B07-FAF2D1116AA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81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-1155436" y="4387614"/>
            <a:ext cx="6874218" cy="6776619"/>
          </a:xfrm>
          <a:prstGeom prst="ellipse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990129" y="3557932"/>
            <a:ext cx="628380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Повар – универсал (шведская линия</a:t>
            </a:r>
            <a:r>
              <a:rPr lang="ru-RU" sz="1800" dirty="0" smtClean="0">
                <a:latin typeface="Circe" panose="020B0502020203020203" pitchFamily="34" charset="-52"/>
              </a:rPr>
              <a:t>)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Кассир-администратор </a:t>
            </a:r>
            <a:r>
              <a:rPr lang="ru-RU" sz="1800" dirty="0">
                <a:latin typeface="Circe" panose="020B0502020203020203" pitchFamily="34" charset="-52"/>
              </a:rPr>
              <a:t>службы </a:t>
            </a:r>
            <a:r>
              <a:rPr lang="ru-RU" sz="1800" dirty="0" smtClean="0">
                <a:latin typeface="Circe" panose="020B0502020203020203" pitchFamily="34" charset="-52"/>
              </a:rPr>
              <a:t>приёма и размещения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Официант/помощник официанта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Кухонный рабочий/мойщик/стюард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Грузчик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>
                <a:latin typeface="Circe" panose="020B0502020203020203" pitchFamily="34" charset="-52"/>
              </a:rPr>
              <a:t>Горничная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Уборщик </a:t>
            </a:r>
            <a:r>
              <a:rPr lang="ru-RU" sz="1800" dirty="0">
                <a:latin typeface="Circe" panose="020B0502020203020203" pitchFamily="34" charset="-52"/>
              </a:rPr>
              <a:t>служебных </a:t>
            </a:r>
            <a:r>
              <a:rPr lang="ru-RU" sz="1800" dirty="0" smtClean="0">
                <a:latin typeface="Circe" panose="020B0502020203020203" pitchFamily="34" charset="-52"/>
              </a:rPr>
              <a:t>помещений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Оператор колл – </a:t>
            </a:r>
            <a:r>
              <a:rPr lang="ru-RU" sz="1800" dirty="0" smtClean="0">
                <a:latin typeface="Circe" panose="020B0502020203020203" pitchFamily="34" charset="-52"/>
              </a:rPr>
              <a:t>центра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1800" dirty="0" smtClean="0">
                <a:latin typeface="Circe" panose="020B0502020203020203" pitchFamily="34" charset="-52"/>
              </a:rPr>
              <a:t>Специалист по регистрации гостей</a:t>
            </a:r>
            <a:endParaRPr lang="ru-RU" sz="1800" dirty="0" smtClean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Circe" panose="020B0502020203020203" pitchFamily="34" charset="-52"/>
            </a:endParaRPr>
          </a:p>
          <a:p>
            <a:r>
              <a:rPr lang="ru-RU" sz="1800" dirty="0" smtClean="0">
                <a:latin typeface="Circe" panose="020B0502020203020203" pitchFamily="34" charset="-52"/>
              </a:rPr>
              <a:t>Все подробности по телефонам: 8(495)234-14-82</a:t>
            </a:r>
          </a:p>
          <a:p>
            <a:r>
              <a:rPr lang="ru-RU" sz="1800" dirty="0">
                <a:latin typeface="Circe" panose="020B0502020203020203" pitchFamily="34" charset="-52"/>
              </a:rPr>
              <a:t> </a:t>
            </a:r>
            <a:r>
              <a:rPr lang="ru-RU" sz="1800" dirty="0" smtClean="0">
                <a:latin typeface="Circe" panose="020B0502020203020203" pitchFamily="34" charset="-52"/>
              </a:rPr>
              <a:t>                                                  8(495)234-12-62</a:t>
            </a:r>
          </a:p>
          <a:p>
            <a:r>
              <a:rPr lang="ru-RU" sz="1800" dirty="0">
                <a:latin typeface="Circe" panose="020B0502020203020203" pitchFamily="34" charset="-52"/>
              </a:rPr>
              <a:t> </a:t>
            </a:r>
            <a:r>
              <a:rPr lang="ru-RU" sz="1800" dirty="0" smtClean="0">
                <a:latin typeface="Circe" panose="020B0502020203020203" pitchFamily="34" charset="-52"/>
              </a:rPr>
              <a:t>                                                  8(985)915-41-46</a:t>
            </a:r>
          </a:p>
          <a:p>
            <a:pPr algn="ctr"/>
            <a:r>
              <a:rPr lang="ru-RU" sz="1800" dirty="0" smtClean="0">
                <a:latin typeface="Circe" panose="020B0502020203020203" pitchFamily="34" charset="-52"/>
              </a:rPr>
              <a:t>Департамент управления персоналом ГК «Космос»</a:t>
            </a:r>
            <a:endParaRPr lang="ru-RU" sz="1800" dirty="0">
              <a:latin typeface="Circe" panose="020B0502020203020203" pitchFamily="34" charset="-5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sz="1800" dirty="0">
              <a:latin typeface="Circe" panose="020B0502020203020203" pitchFamily="34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990129" y="1232872"/>
            <a:ext cx="66712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ПРИГЛАШАЕМ НА РАБОТУ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В ГОСТИНИЧНЫЙ </a:t>
            </a:r>
          </a:p>
          <a:p>
            <a:r>
              <a:rPr lang="ru-RU" sz="3200" dirty="0" smtClean="0">
                <a:solidFill>
                  <a:srgbClr val="00A5B4"/>
                </a:solidFill>
                <a:latin typeface="Circe Bold" panose="020B0602020203020203" pitchFamily="34" charset="-52"/>
              </a:rPr>
              <a:t>КОМПЛЕКС «КОСМОС»</a:t>
            </a:r>
            <a:endParaRPr lang="ru-RU" sz="3200" dirty="0">
              <a:solidFill>
                <a:srgbClr val="00A5B4"/>
              </a:solidFill>
              <a:latin typeface="Circe Bold" panose="020B0602020203020203" pitchFamily="34" charset="-5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90129" y="9717438"/>
            <a:ext cx="62838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latin typeface="Circe" panose="020B0502020203020203" pitchFamily="34" charset="-52"/>
              </a:rPr>
              <a:t>ИНН 7717016198, </a:t>
            </a:r>
            <a:r>
              <a:rPr lang="ru-RU" sz="1200" dirty="0">
                <a:latin typeface="Circe" panose="020B0502020203020203" pitchFamily="34" charset="-52"/>
              </a:rPr>
              <a:t>Публичное акционерное общество «Гостиничный комплекс «Космос</a:t>
            </a:r>
            <a:r>
              <a:rPr lang="ru-RU" sz="1200" dirty="0" smtClean="0">
                <a:latin typeface="Circe" panose="020B0502020203020203" pitchFamily="34" charset="-52"/>
              </a:rPr>
              <a:t>»</a:t>
            </a:r>
            <a:br>
              <a:rPr lang="ru-RU" sz="1200" dirty="0" smtClean="0">
                <a:latin typeface="Circe" panose="020B0502020203020203" pitchFamily="34" charset="-52"/>
              </a:rPr>
            </a:br>
            <a:r>
              <a:rPr lang="ru-RU" sz="1200" dirty="0">
                <a:latin typeface="Circe" panose="020B0502020203020203" pitchFamily="34" charset="-52"/>
              </a:rPr>
              <a:t>129366, РФ, г. Москва, проспект Мира д. 150</a:t>
            </a:r>
          </a:p>
        </p:txBody>
      </p:sp>
      <p:sp>
        <p:nvSpPr>
          <p:cNvPr id="11" name="Овал 10"/>
          <p:cNvSpPr/>
          <p:nvPr/>
        </p:nvSpPr>
        <p:spPr>
          <a:xfrm>
            <a:off x="-204798" y="-812696"/>
            <a:ext cx="3122707" cy="3078371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6" r="16376"/>
          <a:stretch/>
        </p:blipFill>
        <p:spPr>
          <a:xfrm>
            <a:off x="679508" y="693798"/>
            <a:ext cx="6498025" cy="6498025"/>
          </a:xfrm>
          <a:prstGeom prst="ellipse">
            <a:avLst/>
          </a:prstGeom>
          <a:ln w="190500" cap="rnd">
            <a:solidFill>
              <a:srgbClr val="00A5B4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Овал 4"/>
          <p:cNvSpPr/>
          <p:nvPr/>
        </p:nvSpPr>
        <p:spPr>
          <a:xfrm>
            <a:off x="5480561" y="541736"/>
            <a:ext cx="1402180" cy="1382272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sp>
        <p:nvSpPr>
          <p:cNvPr id="13" name="Овал 12"/>
          <p:cNvSpPr/>
          <p:nvPr/>
        </p:nvSpPr>
        <p:spPr>
          <a:xfrm>
            <a:off x="4948993" y="7610858"/>
            <a:ext cx="2136920" cy="2106580"/>
          </a:xfrm>
          <a:prstGeom prst="ellipse">
            <a:avLst/>
          </a:prstGeom>
          <a:solidFill>
            <a:srgbClr val="00A5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71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6898" y="5695335"/>
            <a:ext cx="5409524" cy="54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5752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67</Words>
  <Application>Microsoft Office PowerPoint</Application>
  <PresentationFormat>Произвольный</PresentationFormat>
  <Paragraphs>18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Circe</vt:lpstr>
      <vt:lpstr>Circe Bold</vt:lpstr>
      <vt:lpstr>Тема Office</vt:lpstr>
      <vt:lpstr>Презентация PowerPoint</vt:lpstr>
    </vt:vector>
  </TitlesOfParts>
  <Company>Interstate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Свиридова Валерия</dc:creator>
  <cp:lastModifiedBy>Перевера Дмитрий</cp:lastModifiedBy>
  <cp:revision>5</cp:revision>
  <dcterms:created xsi:type="dcterms:W3CDTF">2023-04-27T09:35:24Z</dcterms:created>
  <dcterms:modified xsi:type="dcterms:W3CDTF">2023-05-11T13:18:10Z</dcterms:modified>
</cp:coreProperties>
</file>